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6a411b300644a1" /><Relationship Type="http://schemas.openxmlformats.org/officeDocument/2006/relationships/extended-properties" Target="/docProps/app.xml" Id="Re2f1ec0107df4d49" /><Relationship Type="http://schemas.openxmlformats.org/officeDocument/2006/relationships/officeDocument" Target="/ppt/presentation.xml" Id="R8a474d67a32d43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f64fadf676d43b1"/>
  </p:sldMasterIdLst>
  <p:notesMasterIdLst>
    <p:notesMasterId xmlns:r="http://schemas.openxmlformats.org/officeDocument/2006/relationships" r:id="R2d1af2cba60e44e5"/>
  </p:notesMasterIdLst>
  <p:sldIdLst>
    <p:sldId xmlns:r="http://schemas.openxmlformats.org/officeDocument/2006/relationships" id="256" r:id="R97933c6eb04340d4"/>
    <p:sldId xmlns:r="http://schemas.openxmlformats.org/officeDocument/2006/relationships" id="257" r:id="R40d05afb6b434308"/>
    <p:sldId xmlns:r="http://schemas.openxmlformats.org/officeDocument/2006/relationships" id="258" r:id="R20e77bc0b96c4231"/>
    <p:sldId xmlns:r="http://schemas.openxmlformats.org/officeDocument/2006/relationships" id="259" r:id="Rcbae4cd34b3443fc"/>
    <p:sldId xmlns:r="http://schemas.openxmlformats.org/officeDocument/2006/relationships" id="260" r:id="Re766cc00bc1a4474"/>
    <p:sldId xmlns:r="http://schemas.openxmlformats.org/officeDocument/2006/relationships" id="261" r:id="R4adc52c898d74d25"/>
    <p:sldId xmlns:r="http://schemas.openxmlformats.org/officeDocument/2006/relationships" id="262" r:id="Rcddc7200b1d8437d"/>
    <p:sldId xmlns:r="http://schemas.openxmlformats.org/officeDocument/2006/relationships" id="263" r:id="R6b954b8f5dd44d94"/>
    <p:sldId xmlns:r="http://schemas.openxmlformats.org/officeDocument/2006/relationships" id="264" r:id="R536679e6c4fe4fa3"/>
    <p:sldId xmlns:r="http://schemas.openxmlformats.org/officeDocument/2006/relationships" id="265" r:id="R03cd564f84bb49e4"/>
    <p:sldId xmlns:r="http://schemas.openxmlformats.org/officeDocument/2006/relationships" id="266" r:id="R19a7c28cafa64e54"/>
    <p:sldId xmlns:r="http://schemas.openxmlformats.org/officeDocument/2006/relationships" id="267" r:id="R05160881e1054d10"/>
    <p:sldId xmlns:r="http://schemas.openxmlformats.org/officeDocument/2006/relationships" id="268" r:id="Rc821899c9c764595"/>
    <p:sldId xmlns:r="http://schemas.openxmlformats.org/officeDocument/2006/relationships" id="269" r:id="R4317b40a2700466f"/>
    <p:sldId xmlns:r="http://schemas.openxmlformats.org/officeDocument/2006/relationships" id="270" r:id="R3026704b82b44f60"/>
    <p:sldId xmlns:r="http://schemas.openxmlformats.org/officeDocument/2006/relationships" id="271" r:id="R154ccd7b1ac945e2"/>
    <p:sldId xmlns:r="http://schemas.openxmlformats.org/officeDocument/2006/relationships" id="272" r:id="R5e073a1b20fc4dc4"/>
    <p:sldId xmlns:r="http://schemas.openxmlformats.org/officeDocument/2006/relationships" id="273" r:id="R2fc39306b9404396"/>
    <p:sldId xmlns:r="http://schemas.openxmlformats.org/officeDocument/2006/relationships" id="274" r:id="R9ac1da9294834876"/>
    <p:sldId xmlns:r="http://schemas.openxmlformats.org/officeDocument/2006/relationships" id="275" r:id="R24f6965dcc124a45"/>
    <p:sldId xmlns:r="http://schemas.openxmlformats.org/officeDocument/2006/relationships" id="276" r:id="Rf22e709bb6184de9"/>
    <p:sldId xmlns:r="http://schemas.openxmlformats.org/officeDocument/2006/relationships" id="277" r:id="R30c6ed389e504131"/>
    <p:sldId xmlns:r="http://schemas.openxmlformats.org/officeDocument/2006/relationships" id="278" r:id="R99b2918fefeb4190"/>
    <p:sldId xmlns:r="http://schemas.openxmlformats.org/officeDocument/2006/relationships" id="279" r:id="Rac2d60eefed9437f"/>
    <p:sldId xmlns:r="http://schemas.openxmlformats.org/officeDocument/2006/relationships" id="280" r:id="R3865b411877b40a3"/>
    <p:sldId xmlns:r="http://schemas.openxmlformats.org/officeDocument/2006/relationships" id="281" r:id="R92ab2e442f07413a"/>
    <p:sldId xmlns:r="http://schemas.openxmlformats.org/officeDocument/2006/relationships" id="282" r:id="R9392dcf8eb67446b"/>
    <p:sldId xmlns:r="http://schemas.openxmlformats.org/officeDocument/2006/relationships" id="283" r:id="Re2e41dfa286848bc"/>
    <p:sldId xmlns:r="http://schemas.openxmlformats.org/officeDocument/2006/relationships" id="284" r:id="R38d2b48de20646f2"/>
    <p:sldId xmlns:r="http://schemas.openxmlformats.org/officeDocument/2006/relationships" id="285" r:id="R420076e196944ce5"/>
    <p:sldId xmlns:r="http://schemas.openxmlformats.org/officeDocument/2006/relationships" id="286" r:id="R1dcedf702efc4ee8"/>
    <p:sldId xmlns:r="http://schemas.openxmlformats.org/officeDocument/2006/relationships" id="287" r:id="R9ab241bf6f354347"/>
    <p:sldId xmlns:r="http://schemas.openxmlformats.org/officeDocument/2006/relationships" id="288" r:id="Rb77bf69755cf4603"/>
    <p:sldId xmlns:r="http://schemas.openxmlformats.org/officeDocument/2006/relationships" id="289" r:id="Rca294e18947d40fc"/>
    <p:sldId xmlns:r="http://schemas.openxmlformats.org/officeDocument/2006/relationships" id="290" r:id="R47fe6a5c51a345a7"/>
    <p:sldId xmlns:r="http://schemas.openxmlformats.org/officeDocument/2006/relationships" id="291" r:id="R752edad7ac2b44e6"/>
    <p:sldId xmlns:r="http://schemas.openxmlformats.org/officeDocument/2006/relationships" id="292" r:id="R6fe65a8083a340d9"/>
    <p:sldId xmlns:r="http://schemas.openxmlformats.org/officeDocument/2006/relationships" id="293" r:id="Rdc790b25f6894c6b"/>
    <p:sldId xmlns:r="http://schemas.openxmlformats.org/officeDocument/2006/relationships" id="294" r:id="R07f271238bf1457b"/>
    <p:sldId xmlns:r="http://schemas.openxmlformats.org/officeDocument/2006/relationships" id="295" r:id="Rc6806bf546404bf2"/>
    <p:sldId xmlns:r="http://schemas.openxmlformats.org/officeDocument/2006/relationships" id="296" r:id="R213fd3552a3f4f89"/>
    <p:sldId xmlns:r="http://schemas.openxmlformats.org/officeDocument/2006/relationships" id="297" r:id="R4cc4f1d1dcb545f2"/>
    <p:sldId xmlns:r="http://schemas.openxmlformats.org/officeDocument/2006/relationships" id="298" r:id="R9a175f12620246d6"/>
    <p:sldId xmlns:r="http://schemas.openxmlformats.org/officeDocument/2006/relationships" id="299" r:id="R8030a53c20c94e6b"/>
    <p:sldId xmlns:r="http://schemas.openxmlformats.org/officeDocument/2006/relationships" id="300" r:id="R300f3fefb36d47e5"/>
    <p:sldId xmlns:r="http://schemas.openxmlformats.org/officeDocument/2006/relationships" id="301" r:id="Ra0cf746e72454389"/>
    <p:sldId xmlns:r="http://schemas.openxmlformats.org/officeDocument/2006/relationships" id="302" r:id="R6cfde70c083b4d78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bb5ef5eac044eb" /><Relationship Type="http://schemas.openxmlformats.org/officeDocument/2006/relationships/slideMaster" Target="/ppt/slideMasters/slideMaster1.xml" Id="R4f64fadf676d43b1" /><Relationship Type="http://schemas.openxmlformats.org/officeDocument/2006/relationships/notesMaster" Target="/ppt/notesMasters/notesMaster1.xml" Id="R2d1af2cba60e44e5" /><Relationship Type="http://schemas.openxmlformats.org/officeDocument/2006/relationships/presProps" Target="/ppt/presProps.xml" Id="Rbc37166493af4140" /><Relationship Type="http://schemas.openxmlformats.org/officeDocument/2006/relationships/tableStyles" Target="/ppt/tableStyles.xml" Id="R6963777c228b457c" /><Relationship Type="http://schemas.openxmlformats.org/officeDocument/2006/relationships/slide" Target="/ppt/slides/slide1.xml" Id="R97933c6eb04340d4" /><Relationship Type="http://schemas.openxmlformats.org/officeDocument/2006/relationships/slide" Target="/ppt/slides/slide2.xml" Id="R40d05afb6b434308" /><Relationship Type="http://schemas.openxmlformats.org/officeDocument/2006/relationships/slide" Target="/ppt/slides/slide3.xml" Id="R20e77bc0b96c4231" /><Relationship Type="http://schemas.openxmlformats.org/officeDocument/2006/relationships/slide" Target="/ppt/slides/slide4.xml" Id="Rcbae4cd34b3443fc" /><Relationship Type="http://schemas.openxmlformats.org/officeDocument/2006/relationships/slide" Target="/ppt/slides/slide5.xml" Id="Re766cc00bc1a4474" /><Relationship Type="http://schemas.openxmlformats.org/officeDocument/2006/relationships/slide" Target="/ppt/slides/slide6.xml" Id="R4adc52c898d74d25" /><Relationship Type="http://schemas.openxmlformats.org/officeDocument/2006/relationships/slide" Target="/ppt/slides/slide7.xml" Id="Rcddc7200b1d8437d" /><Relationship Type="http://schemas.openxmlformats.org/officeDocument/2006/relationships/slide" Target="/ppt/slides/slide8.xml" Id="R6b954b8f5dd44d94" /><Relationship Type="http://schemas.openxmlformats.org/officeDocument/2006/relationships/slide" Target="/ppt/slides/slide9.xml" Id="R536679e6c4fe4fa3" /><Relationship Type="http://schemas.openxmlformats.org/officeDocument/2006/relationships/slide" Target="/ppt/slides/slide10.xml" Id="R03cd564f84bb49e4" /><Relationship Type="http://schemas.openxmlformats.org/officeDocument/2006/relationships/slide" Target="/ppt/slides/slide11.xml" Id="R19a7c28cafa64e54" /><Relationship Type="http://schemas.openxmlformats.org/officeDocument/2006/relationships/slide" Target="/ppt/slides/slide12.xml" Id="R05160881e1054d10" /><Relationship Type="http://schemas.openxmlformats.org/officeDocument/2006/relationships/slide" Target="/ppt/slides/slide13.xml" Id="Rc821899c9c764595" /><Relationship Type="http://schemas.openxmlformats.org/officeDocument/2006/relationships/slide" Target="/ppt/slides/slide14.xml" Id="R4317b40a2700466f" /><Relationship Type="http://schemas.openxmlformats.org/officeDocument/2006/relationships/slide" Target="/ppt/slides/slide15.xml" Id="R3026704b82b44f60" /><Relationship Type="http://schemas.openxmlformats.org/officeDocument/2006/relationships/slide" Target="/ppt/slides/slide16.xml" Id="R154ccd7b1ac945e2" /><Relationship Type="http://schemas.openxmlformats.org/officeDocument/2006/relationships/slide" Target="/ppt/slides/slide17.xml" Id="R5e073a1b20fc4dc4" /><Relationship Type="http://schemas.openxmlformats.org/officeDocument/2006/relationships/slide" Target="/ppt/slides/slide18.xml" Id="R2fc39306b9404396" /><Relationship Type="http://schemas.openxmlformats.org/officeDocument/2006/relationships/slide" Target="/ppt/slides/slide19.xml" Id="R9ac1da9294834876" /><Relationship Type="http://schemas.openxmlformats.org/officeDocument/2006/relationships/slide" Target="/ppt/slides/slide20.xml" Id="R24f6965dcc124a45" /><Relationship Type="http://schemas.openxmlformats.org/officeDocument/2006/relationships/slide" Target="/ppt/slides/slide21.xml" Id="Rf22e709bb6184de9" /><Relationship Type="http://schemas.openxmlformats.org/officeDocument/2006/relationships/slide" Target="/ppt/slides/slide22.xml" Id="R30c6ed389e504131" /><Relationship Type="http://schemas.openxmlformats.org/officeDocument/2006/relationships/slide" Target="/ppt/slides/slide23.xml" Id="R99b2918fefeb4190" /><Relationship Type="http://schemas.openxmlformats.org/officeDocument/2006/relationships/slide" Target="/ppt/slides/slide24.xml" Id="Rac2d60eefed9437f" /><Relationship Type="http://schemas.openxmlformats.org/officeDocument/2006/relationships/slide" Target="/ppt/slides/slide25.xml" Id="R3865b411877b40a3" /><Relationship Type="http://schemas.openxmlformats.org/officeDocument/2006/relationships/slide" Target="/ppt/slides/slide26.xml" Id="R92ab2e442f07413a" /><Relationship Type="http://schemas.openxmlformats.org/officeDocument/2006/relationships/slide" Target="/ppt/slides/slide27.xml" Id="R9392dcf8eb67446b" /><Relationship Type="http://schemas.openxmlformats.org/officeDocument/2006/relationships/slide" Target="/ppt/slides/slide28.xml" Id="Re2e41dfa286848bc" /><Relationship Type="http://schemas.openxmlformats.org/officeDocument/2006/relationships/slide" Target="/ppt/slides/slide29.xml" Id="R38d2b48de20646f2" /><Relationship Type="http://schemas.openxmlformats.org/officeDocument/2006/relationships/slide" Target="/ppt/slides/slide30.xml" Id="R420076e196944ce5" /><Relationship Type="http://schemas.openxmlformats.org/officeDocument/2006/relationships/slide" Target="/ppt/slides/slide31.xml" Id="R1dcedf702efc4ee8" /><Relationship Type="http://schemas.openxmlformats.org/officeDocument/2006/relationships/slide" Target="/ppt/slides/slide32.xml" Id="R9ab241bf6f354347" /><Relationship Type="http://schemas.openxmlformats.org/officeDocument/2006/relationships/slide" Target="/ppt/slides/slide33.xml" Id="Rb77bf69755cf4603" /><Relationship Type="http://schemas.openxmlformats.org/officeDocument/2006/relationships/slide" Target="/ppt/slides/slide34.xml" Id="Rca294e18947d40fc" /><Relationship Type="http://schemas.openxmlformats.org/officeDocument/2006/relationships/slide" Target="/ppt/slides/slide35.xml" Id="R47fe6a5c51a345a7" /><Relationship Type="http://schemas.openxmlformats.org/officeDocument/2006/relationships/slide" Target="/ppt/slides/slide36.xml" Id="R752edad7ac2b44e6" /><Relationship Type="http://schemas.openxmlformats.org/officeDocument/2006/relationships/slide" Target="/ppt/slides/slide37.xml" Id="R6fe65a8083a340d9" /><Relationship Type="http://schemas.openxmlformats.org/officeDocument/2006/relationships/slide" Target="/ppt/slides/slide38.xml" Id="Rdc790b25f6894c6b" /><Relationship Type="http://schemas.openxmlformats.org/officeDocument/2006/relationships/slide" Target="/ppt/slides/slide39.xml" Id="R07f271238bf1457b" /><Relationship Type="http://schemas.openxmlformats.org/officeDocument/2006/relationships/slide" Target="/ppt/slides/slide40.xml" Id="Rc6806bf546404bf2" /><Relationship Type="http://schemas.openxmlformats.org/officeDocument/2006/relationships/slide" Target="/ppt/slides/slide41.xml" Id="R213fd3552a3f4f89" /><Relationship Type="http://schemas.openxmlformats.org/officeDocument/2006/relationships/slide" Target="/ppt/slides/slide42.xml" Id="R4cc4f1d1dcb545f2" /><Relationship Type="http://schemas.openxmlformats.org/officeDocument/2006/relationships/slide" Target="/ppt/slides/slide43.xml" Id="R9a175f12620246d6" /><Relationship Type="http://schemas.openxmlformats.org/officeDocument/2006/relationships/slide" Target="/ppt/slides/slide44.xml" Id="R8030a53c20c94e6b" /><Relationship Type="http://schemas.openxmlformats.org/officeDocument/2006/relationships/slide" Target="/ppt/slides/slide45.xml" Id="R300f3fefb36d47e5" /><Relationship Type="http://schemas.openxmlformats.org/officeDocument/2006/relationships/slide" Target="/ppt/slides/slide46.xml" Id="Ra0cf746e72454389" /><Relationship Type="http://schemas.openxmlformats.org/officeDocument/2006/relationships/slide" Target="/ppt/slides/slide47.xml" Id="R6cfde70c083b4d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eaecfd0b0024a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303d01941545f5" /><Relationship Type="http://schemas.openxmlformats.org/officeDocument/2006/relationships/notesMaster" Target="/ppt/notesMasters/notesMaster1.xml" Id="R5ef5421f74b047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8a95fb76ed4f7a" /><Relationship Type="http://schemas.openxmlformats.org/officeDocument/2006/relationships/notesMaster" Target="/ppt/notesMasters/notesMaster1.xml" Id="Rf9ddcc0e70464a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6a3962ae884695" /><Relationship Type="http://schemas.openxmlformats.org/officeDocument/2006/relationships/notesMaster" Target="/ppt/notesMasters/notesMaster1.xml" Id="Rbc0990affd8e42a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2fe0f99868147ca" /><Relationship Type="http://schemas.openxmlformats.org/officeDocument/2006/relationships/notesMaster" Target="/ppt/notesMasters/notesMaster1.xml" Id="Rd2e4f710941640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cd74687c8c240ec" /><Relationship Type="http://schemas.openxmlformats.org/officeDocument/2006/relationships/notesMaster" Target="/ppt/notesMasters/notesMaster1.xml" Id="Rdab90ba9ccaf41d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802d7942a24cda" /><Relationship Type="http://schemas.openxmlformats.org/officeDocument/2006/relationships/notesMaster" Target="/ppt/notesMasters/notesMaster1.xml" Id="R982a428eaa57475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d7d8f39ed884cb7" /><Relationship Type="http://schemas.openxmlformats.org/officeDocument/2006/relationships/notesMaster" Target="/ppt/notesMasters/notesMaster1.xml" Id="R0d6f68a091cd41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f551a18d4b4345" /><Relationship Type="http://schemas.openxmlformats.org/officeDocument/2006/relationships/notesMaster" Target="/ppt/notesMasters/notesMaster1.xml" Id="Re14d6ab7e0cd45e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85e7307e93c49c6" /><Relationship Type="http://schemas.openxmlformats.org/officeDocument/2006/relationships/notesMaster" Target="/ppt/notesMasters/notesMaster1.xml" Id="R07b1dbcac68c495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bcea89d71564bfd" /><Relationship Type="http://schemas.openxmlformats.org/officeDocument/2006/relationships/notesMaster" Target="/ppt/notesMasters/notesMaster1.xml" Id="Rcb299c7a60af43c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852f199b6704a7c" /><Relationship Type="http://schemas.openxmlformats.org/officeDocument/2006/relationships/notesMaster" Target="/ppt/notesMasters/notesMaster1.xml" Id="R3b2ef0378b6d4ef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198f53059c0474b" /><Relationship Type="http://schemas.openxmlformats.org/officeDocument/2006/relationships/notesMaster" Target="/ppt/notesMasters/notesMaster1.xml" Id="Ra3383513d86b4a0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057be467f904ab4" /><Relationship Type="http://schemas.openxmlformats.org/officeDocument/2006/relationships/notesMaster" Target="/ppt/notesMasters/notesMaster1.xml" Id="Rc7ba361dfe2a4e0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32cea74303f4668" /><Relationship Type="http://schemas.openxmlformats.org/officeDocument/2006/relationships/notesMaster" Target="/ppt/notesMasters/notesMaster1.xml" Id="R929b9f1b71e9470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7e5826b25e14b55" /><Relationship Type="http://schemas.openxmlformats.org/officeDocument/2006/relationships/notesMaster" Target="/ppt/notesMasters/notesMaster1.xml" Id="Rf81cff121a284a9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f464bffe4a94a80" /><Relationship Type="http://schemas.openxmlformats.org/officeDocument/2006/relationships/notesMaster" Target="/ppt/notesMasters/notesMaster1.xml" Id="R3464d0fa49e04fe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49e9af3e0c4424e" /><Relationship Type="http://schemas.openxmlformats.org/officeDocument/2006/relationships/notesMaster" Target="/ppt/notesMasters/notesMaster1.xml" Id="R0de41b44a02b477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851c8e3fb1b4861" /><Relationship Type="http://schemas.openxmlformats.org/officeDocument/2006/relationships/notesMaster" Target="/ppt/notesMasters/notesMaster1.xml" Id="Re87b9b23329444f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3b5caff5e3d4a5f" /><Relationship Type="http://schemas.openxmlformats.org/officeDocument/2006/relationships/notesMaster" Target="/ppt/notesMasters/notesMaster1.xml" Id="R640d79a080d0487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43ed9b9c7ea4f16" /><Relationship Type="http://schemas.openxmlformats.org/officeDocument/2006/relationships/notesMaster" Target="/ppt/notesMasters/notesMaster1.xml" Id="Rcae17c10f734437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374ee92b1274e2f" /><Relationship Type="http://schemas.openxmlformats.org/officeDocument/2006/relationships/notesMaster" Target="/ppt/notesMasters/notesMaster1.xml" Id="R3b74e2e82c154a5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bb011d605b5451b" /><Relationship Type="http://schemas.openxmlformats.org/officeDocument/2006/relationships/notesMaster" Target="/ppt/notesMasters/notesMaster1.xml" Id="R73feec2572b8494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172bc416136489a" /><Relationship Type="http://schemas.openxmlformats.org/officeDocument/2006/relationships/notesMaster" Target="/ppt/notesMasters/notesMaster1.xml" Id="R7c4219095f7a475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793892fea0d4fb0" /><Relationship Type="http://schemas.openxmlformats.org/officeDocument/2006/relationships/notesMaster" Target="/ppt/notesMasters/notesMaster1.xml" Id="R1c00962a549d45f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309adbdbfe44ae5" /><Relationship Type="http://schemas.openxmlformats.org/officeDocument/2006/relationships/notesMaster" Target="/ppt/notesMasters/notesMaster1.xml" Id="Re5d870e09744411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8b09d5c2be0438e" /><Relationship Type="http://schemas.openxmlformats.org/officeDocument/2006/relationships/notesMaster" Target="/ppt/notesMasters/notesMaster1.xml" Id="Rdc924ea8d9e54f3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61dd3c1e90e4f2f" /><Relationship Type="http://schemas.openxmlformats.org/officeDocument/2006/relationships/notesMaster" Target="/ppt/notesMasters/notesMaster1.xml" Id="R7cef18f3c23d461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277289dc78d4334" /><Relationship Type="http://schemas.openxmlformats.org/officeDocument/2006/relationships/notesMaster" Target="/ppt/notesMasters/notesMaster1.xml" Id="Rc6b39775ceee4e0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59e9e7637ad4018" /><Relationship Type="http://schemas.openxmlformats.org/officeDocument/2006/relationships/notesMaster" Target="/ppt/notesMasters/notesMaster1.xml" Id="R0fbeadebb5cf4ee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5a652abd2b248ff" /><Relationship Type="http://schemas.openxmlformats.org/officeDocument/2006/relationships/notesMaster" Target="/ppt/notesMasters/notesMaster1.xml" Id="R20685fb41ec24b0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4f270e4f91245a4" /><Relationship Type="http://schemas.openxmlformats.org/officeDocument/2006/relationships/notesMaster" Target="/ppt/notesMasters/notesMaster1.xml" Id="R25571358458d413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d6da0556c40463f" /><Relationship Type="http://schemas.openxmlformats.org/officeDocument/2006/relationships/notesMaster" Target="/ppt/notesMasters/notesMaster1.xml" Id="R0c5e50b5c0f2475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e20a596e1594f91" /><Relationship Type="http://schemas.openxmlformats.org/officeDocument/2006/relationships/notesMaster" Target="/ppt/notesMasters/notesMaster1.xml" Id="R505da170a5774d86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8b3e50e37994f40" /><Relationship Type="http://schemas.openxmlformats.org/officeDocument/2006/relationships/notesMaster" Target="/ppt/notesMasters/notesMaster1.xml" Id="R07ff725b6c874261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47d52d752ec48cd" /><Relationship Type="http://schemas.openxmlformats.org/officeDocument/2006/relationships/notesMaster" Target="/ppt/notesMasters/notesMaster1.xml" Id="R7b3903997be04ec4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0af0e25020b24f88" /><Relationship Type="http://schemas.openxmlformats.org/officeDocument/2006/relationships/notesMaster" Target="/ppt/notesMasters/notesMaster1.xml" Id="Rad7d6aa3ad5b4f17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a1e97ebad6f64dc2" /><Relationship Type="http://schemas.openxmlformats.org/officeDocument/2006/relationships/notesMaster" Target="/ppt/notesMasters/notesMaster1.xml" Id="Rea9241cf3236436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4b4703dc8ec6479f" /><Relationship Type="http://schemas.openxmlformats.org/officeDocument/2006/relationships/notesMaster" Target="/ppt/notesMasters/notesMaster1.xml" Id="Rf3f410899d1c472d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c33aa86c0d74059" /><Relationship Type="http://schemas.openxmlformats.org/officeDocument/2006/relationships/notesMaster" Target="/ppt/notesMasters/notesMaster1.xml" Id="Rc36c8a583ea74f59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380df6f8e17e464b" /><Relationship Type="http://schemas.openxmlformats.org/officeDocument/2006/relationships/notesMaster" Target="/ppt/notesMasters/notesMaster1.xml" Id="R2cde78880d204977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d7f5001558d84bcd" /><Relationship Type="http://schemas.openxmlformats.org/officeDocument/2006/relationships/notesMaster" Target="/ppt/notesMasters/notesMaster1.xml" Id="R4dbc5d332b714677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f138311ba4514e8b" /><Relationship Type="http://schemas.openxmlformats.org/officeDocument/2006/relationships/notesMaster" Target="/ppt/notesMasters/notesMaster1.xml" Id="R1804712dfa064f16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8de9c466fe7744f7" /><Relationship Type="http://schemas.openxmlformats.org/officeDocument/2006/relationships/notesMaster" Target="/ppt/notesMasters/notesMaster1.xml" Id="R9ba019c0bda44110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d4cf3d61181e4c82" /><Relationship Type="http://schemas.openxmlformats.org/officeDocument/2006/relationships/notesMaster" Target="/ppt/notesMasters/notesMaster1.xml" Id="R389a51a0ea5343af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2e1273ffaeb745d9" /><Relationship Type="http://schemas.openxmlformats.org/officeDocument/2006/relationships/notesMaster" Target="/ppt/notesMasters/notesMaster1.xml" Id="Rdadc56227b1b47e3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95c3d04cf07b4e3d" /><Relationship Type="http://schemas.openxmlformats.org/officeDocument/2006/relationships/notesMaster" Target="/ppt/notesMasters/notesMaster1.xml" Id="Rc7db78fa5fc248f2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93b11ac281b84281" /><Relationship Type="http://schemas.openxmlformats.org/officeDocument/2006/relationships/notesMaster" Target="/ppt/notesMasters/notesMaster1.xml" Id="R5fe59523648c475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6879c8ecf44cf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184902252184384" /><Relationship Type="http://schemas.openxmlformats.org/officeDocument/2006/relationships/slideLayout" Target="/ppt/slideLayouts/slideLayout1.xml" Id="Rf13d1a4cc991412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13d1a4cc991412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54ee5eff3d4a49" /><Relationship Type="http://schemas.openxmlformats.org/officeDocument/2006/relationships/image" Target="/ppt/media/image.png" Id="Rcce3e624c5664afe" /><Relationship Type="http://schemas.openxmlformats.org/officeDocument/2006/relationships/notesSlide" Target="/ppt/notesSlides/notesSlide1.xml" Id="R07b34fcd58ce42c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99b0e9303d4f38" /><Relationship Type="http://schemas.openxmlformats.org/officeDocument/2006/relationships/image" Target="/ppt/media/image2.png" Id="Ra016bf30f6d6421f" /><Relationship Type="http://schemas.openxmlformats.org/officeDocument/2006/relationships/notesSlide" Target="/ppt/notesSlides/notesSlide2.xml" Id="R9a74e737c98e45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7f01f915de4797" /><Relationship Type="http://schemas.openxmlformats.org/officeDocument/2006/relationships/image" Target="/ppt/media/image3.png" Id="R90163afc357d4515" /><Relationship Type="http://schemas.openxmlformats.org/officeDocument/2006/relationships/notesSlide" Target="/ppt/notesSlides/notesSlide3.xml" Id="Rc543f4c4e9cb4e9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01ef178a864e81" /><Relationship Type="http://schemas.openxmlformats.org/officeDocument/2006/relationships/image" Target="/ppt/media/image4.png" Id="R7f32c22965b34ca6" /><Relationship Type="http://schemas.openxmlformats.org/officeDocument/2006/relationships/notesSlide" Target="/ppt/notesSlides/notesSlide4.xml" Id="R8e15dc4f394a42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883733868f47ea" /><Relationship Type="http://schemas.openxmlformats.org/officeDocument/2006/relationships/image" Target="/ppt/media/image5.png" Id="Rd0176a57e7bf4b42" /><Relationship Type="http://schemas.openxmlformats.org/officeDocument/2006/relationships/notesSlide" Target="/ppt/notesSlides/notesSlide5.xml" Id="R22c6599b00ed494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48f39e5b6344d8" /><Relationship Type="http://schemas.openxmlformats.org/officeDocument/2006/relationships/image" Target="/ppt/media/image6.png" Id="R4ea14b5b140b4cc9" /><Relationship Type="http://schemas.openxmlformats.org/officeDocument/2006/relationships/notesSlide" Target="/ppt/notesSlides/notesSlide6.xml" Id="Re2c1c246feb448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94d98476024520" /><Relationship Type="http://schemas.openxmlformats.org/officeDocument/2006/relationships/image" Target="/ppt/media/image7.png" Id="Raff4d40dfe194a59" /><Relationship Type="http://schemas.openxmlformats.org/officeDocument/2006/relationships/notesSlide" Target="/ppt/notesSlides/notesSlide7.xml" Id="Rb7405281038c468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1d936a8e74e10" /><Relationship Type="http://schemas.openxmlformats.org/officeDocument/2006/relationships/image" Target="/ppt/media/image8.png" Id="Ra77b3302844d4fd8" /><Relationship Type="http://schemas.openxmlformats.org/officeDocument/2006/relationships/notesSlide" Target="/ppt/notesSlides/notesSlide8.xml" Id="Rbd899f0a4bb84fe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58b77a5034fb4" /><Relationship Type="http://schemas.openxmlformats.org/officeDocument/2006/relationships/image" Target="/ppt/media/image9.png" Id="R2d8f57af3c3d4766" /><Relationship Type="http://schemas.openxmlformats.org/officeDocument/2006/relationships/notesSlide" Target="/ppt/notesSlides/notesSlide9.xml" Id="Rd2c2e0344e6e49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cec516b53e442e" /><Relationship Type="http://schemas.openxmlformats.org/officeDocument/2006/relationships/image" Target="/ppt/media/image10.png" Id="R9a5934e93b3c481f" /><Relationship Type="http://schemas.openxmlformats.org/officeDocument/2006/relationships/notesSlide" Target="/ppt/notesSlides/notesSlide10.xml" Id="Rba73d83cd0a048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850709072b4163" /><Relationship Type="http://schemas.openxmlformats.org/officeDocument/2006/relationships/image" Target="/ppt/media/image11.png" Id="Rba69a4067d9f49e1" /><Relationship Type="http://schemas.openxmlformats.org/officeDocument/2006/relationships/notesSlide" Target="/ppt/notesSlides/notesSlide11.xml" Id="R3883bfac59684f6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59e3678c5f47ed" /><Relationship Type="http://schemas.openxmlformats.org/officeDocument/2006/relationships/image" Target="/ppt/media/image12.png" Id="R0eac97fe75b94a95" /><Relationship Type="http://schemas.openxmlformats.org/officeDocument/2006/relationships/notesSlide" Target="/ppt/notesSlides/notesSlide12.xml" Id="R52a742e08ba9483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96aef8648d454f" /><Relationship Type="http://schemas.openxmlformats.org/officeDocument/2006/relationships/image" Target="/ppt/media/image13.png" Id="R96a95324326a4199" /><Relationship Type="http://schemas.openxmlformats.org/officeDocument/2006/relationships/notesSlide" Target="/ppt/notesSlides/notesSlide13.xml" Id="Rbb0aff9e71f54d3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4a4a5ba3aa4087" /><Relationship Type="http://schemas.openxmlformats.org/officeDocument/2006/relationships/image" Target="/ppt/media/image14.png" Id="R2c66ee46998f4ee0" /><Relationship Type="http://schemas.openxmlformats.org/officeDocument/2006/relationships/notesSlide" Target="/ppt/notesSlides/notesSlide14.xml" Id="R87981476f356495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c2a2ea67074840" /><Relationship Type="http://schemas.openxmlformats.org/officeDocument/2006/relationships/image" Target="/ppt/media/image15.png" Id="R7d472652e6ab4f06" /><Relationship Type="http://schemas.openxmlformats.org/officeDocument/2006/relationships/notesSlide" Target="/ppt/notesSlides/notesSlide15.xml" Id="Rb33ea9c5790f4c2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a3f5593a6a4ecb" /><Relationship Type="http://schemas.openxmlformats.org/officeDocument/2006/relationships/image" Target="/ppt/media/image16.png" Id="Rd11d607d66dc474b" /><Relationship Type="http://schemas.openxmlformats.org/officeDocument/2006/relationships/notesSlide" Target="/ppt/notesSlides/notesSlide16.xml" Id="R542919132dbc437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08e571856d41b8" /><Relationship Type="http://schemas.openxmlformats.org/officeDocument/2006/relationships/image" Target="/ppt/media/image17.png" Id="R3dc49943025249ed" /><Relationship Type="http://schemas.openxmlformats.org/officeDocument/2006/relationships/notesSlide" Target="/ppt/notesSlides/notesSlide17.xml" Id="Ra017a82f540c450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8dd83307a540b8" /><Relationship Type="http://schemas.openxmlformats.org/officeDocument/2006/relationships/image" Target="/ppt/media/image18.png" Id="R6a725d9236ac42e5" /><Relationship Type="http://schemas.openxmlformats.org/officeDocument/2006/relationships/notesSlide" Target="/ppt/notesSlides/notesSlide18.xml" Id="R68d8837fab52402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78bb375a27468f" /><Relationship Type="http://schemas.openxmlformats.org/officeDocument/2006/relationships/image" Target="/ppt/media/image19.png" Id="R0e8a67ec36f14558" /><Relationship Type="http://schemas.openxmlformats.org/officeDocument/2006/relationships/notesSlide" Target="/ppt/notesSlides/notesSlide19.xml" Id="Rf08f7ba14349490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fccefa71a7479a" /><Relationship Type="http://schemas.openxmlformats.org/officeDocument/2006/relationships/image" Target="/ppt/media/image20.png" Id="R11d2e3cf7a564354" /><Relationship Type="http://schemas.openxmlformats.org/officeDocument/2006/relationships/notesSlide" Target="/ppt/notesSlides/notesSlide20.xml" Id="Raac3ae5bb503439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075c22a0d842d3" /><Relationship Type="http://schemas.openxmlformats.org/officeDocument/2006/relationships/image" Target="/ppt/media/image21.png" Id="R02d981975ef1454b" /><Relationship Type="http://schemas.openxmlformats.org/officeDocument/2006/relationships/notesSlide" Target="/ppt/notesSlides/notesSlide21.xml" Id="R362e5910367d40f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354b47e3da4c87" /><Relationship Type="http://schemas.openxmlformats.org/officeDocument/2006/relationships/image" Target="/ppt/media/image22.png" Id="R19161c61a74e416c" /><Relationship Type="http://schemas.openxmlformats.org/officeDocument/2006/relationships/notesSlide" Target="/ppt/notesSlides/notesSlide22.xml" Id="Rde76f10a499f44b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185870a21b42ee" /><Relationship Type="http://schemas.openxmlformats.org/officeDocument/2006/relationships/image" Target="/ppt/media/image23.png" Id="R0ef5d2e1edbe43d5" /><Relationship Type="http://schemas.openxmlformats.org/officeDocument/2006/relationships/notesSlide" Target="/ppt/notesSlides/notesSlide23.xml" Id="R72c3fb648320442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be24a267f14edc" /><Relationship Type="http://schemas.openxmlformats.org/officeDocument/2006/relationships/image" Target="/ppt/media/image24.png" Id="Ra2d70ba30d6741e3" /><Relationship Type="http://schemas.openxmlformats.org/officeDocument/2006/relationships/notesSlide" Target="/ppt/notesSlides/notesSlide24.xml" Id="R6566add4d1e045e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e3e79b59c4abf" /><Relationship Type="http://schemas.openxmlformats.org/officeDocument/2006/relationships/image" Target="/ppt/media/image25.png" Id="Ra73f8e629a3c4431" /><Relationship Type="http://schemas.openxmlformats.org/officeDocument/2006/relationships/notesSlide" Target="/ppt/notesSlides/notesSlide25.xml" Id="Rf86ed10d7ff7459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16b1799fc4977" /><Relationship Type="http://schemas.openxmlformats.org/officeDocument/2006/relationships/image" Target="/ppt/media/image26.png" Id="R0ee200144d294628" /><Relationship Type="http://schemas.openxmlformats.org/officeDocument/2006/relationships/notesSlide" Target="/ppt/notesSlides/notesSlide26.xml" Id="R84348b4e4c1342e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4326f290ab4166" /><Relationship Type="http://schemas.openxmlformats.org/officeDocument/2006/relationships/image" Target="/ppt/media/image27.png" Id="R51a8ce2365624133" /><Relationship Type="http://schemas.openxmlformats.org/officeDocument/2006/relationships/notesSlide" Target="/ppt/notesSlides/notesSlide27.xml" Id="R7361b84cd2a94db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84a2f1b12a474b" /><Relationship Type="http://schemas.openxmlformats.org/officeDocument/2006/relationships/image" Target="/ppt/media/image28.png" Id="R22b22119e1ac4520" /><Relationship Type="http://schemas.openxmlformats.org/officeDocument/2006/relationships/notesSlide" Target="/ppt/notesSlides/notesSlide28.xml" Id="Rf3dca7e276b5491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7e90801c084311" /><Relationship Type="http://schemas.openxmlformats.org/officeDocument/2006/relationships/image" Target="/ppt/media/image29.png" Id="R0c3f166513d542ea" /><Relationship Type="http://schemas.openxmlformats.org/officeDocument/2006/relationships/notesSlide" Target="/ppt/notesSlides/notesSlide29.xml" Id="Ra6a6cf34b6964c2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d862f443bc483c" /><Relationship Type="http://schemas.openxmlformats.org/officeDocument/2006/relationships/image" Target="/ppt/media/image30.png" Id="R25d9179358d4498c" /><Relationship Type="http://schemas.openxmlformats.org/officeDocument/2006/relationships/notesSlide" Target="/ppt/notesSlides/notesSlide30.xml" Id="R7e4e58d735eb470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72bbc8c46f41e5" /><Relationship Type="http://schemas.openxmlformats.org/officeDocument/2006/relationships/image" Target="/ppt/media/image31.png" Id="R625e3067473d4a09" /><Relationship Type="http://schemas.openxmlformats.org/officeDocument/2006/relationships/notesSlide" Target="/ppt/notesSlides/notesSlide31.xml" Id="R458f7e26fd2f4fa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76dcd6f2f4661" /><Relationship Type="http://schemas.openxmlformats.org/officeDocument/2006/relationships/image" Target="/ppt/media/image32.png" Id="R27a6628ae85141d5" /><Relationship Type="http://schemas.openxmlformats.org/officeDocument/2006/relationships/notesSlide" Target="/ppt/notesSlides/notesSlide32.xml" Id="R965ca18b7a8a4e8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efd10387bb4bef" /><Relationship Type="http://schemas.openxmlformats.org/officeDocument/2006/relationships/image" Target="/ppt/media/image33.png" Id="R82c948ec74984785" /><Relationship Type="http://schemas.openxmlformats.org/officeDocument/2006/relationships/notesSlide" Target="/ppt/notesSlides/notesSlide33.xml" Id="Rdb64168aba5d4d0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e01724fa544cb1" /><Relationship Type="http://schemas.openxmlformats.org/officeDocument/2006/relationships/image" Target="/ppt/media/image34.png" Id="R8f7a4f837b834956" /><Relationship Type="http://schemas.openxmlformats.org/officeDocument/2006/relationships/notesSlide" Target="/ppt/notesSlides/notesSlide34.xml" Id="R3a2a12e6c0ff4105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c7a3cc0d44f60" /><Relationship Type="http://schemas.openxmlformats.org/officeDocument/2006/relationships/image" Target="/ppt/media/image35.png" Id="Rba522025aad741e2" /><Relationship Type="http://schemas.openxmlformats.org/officeDocument/2006/relationships/notesSlide" Target="/ppt/notesSlides/notesSlide35.xml" Id="R81d25a1634b5479d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94d3fbe07645c0" /><Relationship Type="http://schemas.openxmlformats.org/officeDocument/2006/relationships/image" Target="/ppt/media/image36.png" Id="Raefc0038e7c94161" /><Relationship Type="http://schemas.openxmlformats.org/officeDocument/2006/relationships/notesSlide" Target="/ppt/notesSlides/notesSlide36.xml" Id="R5e16e99b6b1c44f9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79e10f48a4412a" /><Relationship Type="http://schemas.openxmlformats.org/officeDocument/2006/relationships/image" Target="/ppt/media/image37.png" Id="Rc0c9bd45222d416f" /><Relationship Type="http://schemas.openxmlformats.org/officeDocument/2006/relationships/notesSlide" Target="/ppt/notesSlides/notesSlide37.xml" Id="R3c59229f04f1487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0e9da7ee484415" /><Relationship Type="http://schemas.openxmlformats.org/officeDocument/2006/relationships/image" Target="/ppt/media/image38.png" Id="R56bbb684d8754535" /><Relationship Type="http://schemas.openxmlformats.org/officeDocument/2006/relationships/notesSlide" Target="/ppt/notesSlides/notesSlide38.xml" Id="R851cf13ecee244d0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6018e912474efb" /><Relationship Type="http://schemas.openxmlformats.org/officeDocument/2006/relationships/image" Target="/ppt/media/image39.png" Id="Rbfd55c6187f14236" /><Relationship Type="http://schemas.openxmlformats.org/officeDocument/2006/relationships/notesSlide" Target="/ppt/notesSlides/notesSlide39.xml" Id="R1e3fff5353cd4d2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6ba27ffdb941d9" /><Relationship Type="http://schemas.openxmlformats.org/officeDocument/2006/relationships/image" Target="/ppt/media/image40.png" Id="Rc8f835b6b58c4c18" /><Relationship Type="http://schemas.openxmlformats.org/officeDocument/2006/relationships/notesSlide" Target="/ppt/notesSlides/notesSlide40.xml" Id="R5a7ce7b615234a07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c01c9ff2674484" /><Relationship Type="http://schemas.openxmlformats.org/officeDocument/2006/relationships/image" Target="/ppt/media/image41.png" Id="Rf283a9b902fa4d91" /><Relationship Type="http://schemas.openxmlformats.org/officeDocument/2006/relationships/notesSlide" Target="/ppt/notesSlides/notesSlide41.xml" Id="Rf8b35f5c97364d7a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c04f6ca5f84429" /><Relationship Type="http://schemas.openxmlformats.org/officeDocument/2006/relationships/image" Target="/ppt/media/image42.png" Id="Rebf9e97e3e3d460d" /><Relationship Type="http://schemas.openxmlformats.org/officeDocument/2006/relationships/notesSlide" Target="/ppt/notesSlides/notesSlide42.xml" Id="R86e2dc28948d4cb6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35e2dd09f45c0" /><Relationship Type="http://schemas.openxmlformats.org/officeDocument/2006/relationships/image" Target="/ppt/media/image43.png" Id="R324fb00a4f8147ee" /><Relationship Type="http://schemas.openxmlformats.org/officeDocument/2006/relationships/notesSlide" Target="/ppt/notesSlides/notesSlide43.xml" Id="R6270e8eb3d1c4eb2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bb7120eb7b43e3" /><Relationship Type="http://schemas.openxmlformats.org/officeDocument/2006/relationships/image" Target="/ppt/media/image44.png" Id="Rfa5e01e3fc7d4d1f" /><Relationship Type="http://schemas.openxmlformats.org/officeDocument/2006/relationships/notesSlide" Target="/ppt/notesSlides/notesSlide44.xml" Id="R9bebf3aa0ef74c88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fe1bcf5c82417d" /><Relationship Type="http://schemas.openxmlformats.org/officeDocument/2006/relationships/image" Target="/ppt/media/image45.png" Id="Rd825680df3664c25" /><Relationship Type="http://schemas.openxmlformats.org/officeDocument/2006/relationships/notesSlide" Target="/ppt/notesSlides/notesSlide45.xml" Id="Rb6e894e3af684a05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0d98ffdc1f401c" /><Relationship Type="http://schemas.openxmlformats.org/officeDocument/2006/relationships/image" Target="/ppt/media/image46.png" Id="Rf08faee026434d36" /><Relationship Type="http://schemas.openxmlformats.org/officeDocument/2006/relationships/notesSlide" Target="/ppt/notesSlides/notesSlide46.xml" Id="R00ebe50741814d3e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e5d2255b74413" /><Relationship Type="http://schemas.openxmlformats.org/officeDocument/2006/relationships/image" Target="/ppt/media/image47.png" Id="R63ea29ccd5ef4841" /><Relationship Type="http://schemas.openxmlformats.org/officeDocument/2006/relationships/notesSlide" Target="/ppt/notesSlides/notesSlide47.xml" Id="Rc5be5812b8af4f40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e3e624c5664af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7801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16bf30f6d6421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5890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163afc357d451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7031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32c22965b34ca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300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176a57e7bf4b4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9121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a14b5b140b4cc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0189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f4d40dfe194a5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61796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7b3302844d4fd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45591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8f57af3c3d476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61089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5934e93b3c481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33731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69a4067d9f49e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79922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ac97fe75b94a9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29233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a95324326a419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607716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66ee46998f4ee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36696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472652e6ab4f0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0764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1d607d66dc474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76299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c49943025249e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56246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725d9236ac42e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3037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8a67ec36f1455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6858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d2e3cf7a56435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1729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d981975ef1454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78151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161c61a74e416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790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f5d2e1edbe43d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32245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d70ba30d6741e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07066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3f8e629a3c443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21393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e200144d29462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1430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a8ce236562413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8399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b22119e1ac452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292018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3f166513d542e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00261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d9179358d4498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05974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5e3067473d4a0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912603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a6628ae85141d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59662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c948ec7498478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37088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7a4f837b83495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016072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522025aad741e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48229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fc0038e7c9416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63448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c9bd45222d416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7267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bbb684d875453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32825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d55c6187f1423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03180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f835b6b58c4c1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74985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83a9b902fa4d9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00725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f9e97e3e3d460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7628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4fb00a4f8147e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458546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5e01e3fc7d4d1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632873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25680df3664c2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01809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8faee026434d3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63144"/>
      </p:ext>
    </p:extLst>
  </p:cSld>
</p:sld>
</file>

<file path=ppt/slides/slide4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ea29ccd5ef484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351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2026-08-19T05:10:04.5870000Z</dcterms:created>
  <dcterms:modified xsi:type="dcterms:W3CDTF">2026-08-19T05:10:04.5870000Z</dcterms:modified>
</coreProperties>
</file>