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ca5f5c528274d1a" /><Relationship Type="http://schemas.openxmlformats.org/officeDocument/2006/relationships/extended-properties" Target="/docProps/app.xml" Id="R3dc7ad5a6a024b62" /><Relationship Type="http://schemas.openxmlformats.org/officeDocument/2006/relationships/officeDocument" Target="/ppt/presentation.xml" Id="R7ea4c3b7a28944e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b31b2f400ad4174"/>
  </p:sldMasterIdLst>
  <p:notesMasterIdLst>
    <p:notesMasterId xmlns:r="http://schemas.openxmlformats.org/officeDocument/2006/relationships" r:id="Rdcf03a5412254341"/>
  </p:notesMasterIdLst>
  <p:sldIdLst>
    <p:sldId xmlns:r="http://schemas.openxmlformats.org/officeDocument/2006/relationships" id="256" r:id="R3c0f39f6b4724fb1"/>
    <p:sldId xmlns:r="http://schemas.openxmlformats.org/officeDocument/2006/relationships" id="257" r:id="Rf2c30ed76f5a40cc"/>
    <p:sldId xmlns:r="http://schemas.openxmlformats.org/officeDocument/2006/relationships" id="258" r:id="Rf88a50c6db7e49a3"/>
    <p:sldId xmlns:r="http://schemas.openxmlformats.org/officeDocument/2006/relationships" id="259" r:id="R0a5b5823defd4cb9"/>
    <p:sldId xmlns:r="http://schemas.openxmlformats.org/officeDocument/2006/relationships" id="260" r:id="Rb98a2d6750524a90"/>
    <p:sldId xmlns:r="http://schemas.openxmlformats.org/officeDocument/2006/relationships" id="261" r:id="R17d419631ff24867"/>
    <p:sldId xmlns:r="http://schemas.openxmlformats.org/officeDocument/2006/relationships" id="262" r:id="R7f66f9d414b54b29"/>
    <p:sldId xmlns:r="http://schemas.openxmlformats.org/officeDocument/2006/relationships" id="263" r:id="Rdbb53d5a858246ed"/>
    <p:sldId xmlns:r="http://schemas.openxmlformats.org/officeDocument/2006/relationships" id="264" r:id="R4de32b0ee7674ccd"/>
    <p:sldId xmlns:r="http://schemas.openxmlformats.org/officeDocument/2006/relationships" id="265" r:id="R011a6ab5ad944394"/>
    <p:sldId xmlns:r="http://schemas.openxmlformats.org/officeDocument/2006/relationships" id="266" r:id="R2e97701bc21348ad"/>
    <p:sldId xmlns:r="http://schemas.openxmlformats.org/officeDocument/2006/relationships" id="267" r:id="R7c50c4320a0641d6"/>
    <p:sldId xmlns:r="http://schemas.openxmlformats.org/officeDocument/2006/relationships" id="268" r:id="Rd3a77dc3f9864db1"/>
    <p:sldId xmlns:r="http://schemas.openxmlformats.org/officeDocument/2006/relationships" id="269" r:id="R7bcf556532a54ada"/>
    <p:sldId xmlns:r="http://schemas.openxmlformats.org/officeDocument/2006/relationships" id="270" r:id="R0d3a31939dea413a"/>
    <p:sldId xmlns:r="http://schemas.openxmlformats.org/officeDocument/2006/relationships" id="271" r:id="R31ed1e9ef31a48a3"/>
    <p:sldId xmlns:r="http://schemas.openxmlformats.org/officeDocument/2006/relationships" id="272" r:id="R28fe7ce50f234ffb"/>
    <p:sldId xmlns:r="http://schemas.openxmlformats.org/officeDocument/2006/relationships" id="273" r:id="R22476027fb904b90"/>
    <p:sldId xmlns:r="http://schemas.openxmlformats.org/officeDocument/2006/relationships" id="274" r:id="Re6578dda408248ea"/>
    <p:sldId xmlns:r="http://schemas.openxmlformats.org/officeDocument/2006/relationships" id="275" r:id="Rb42c4a4a039b45be"/>
    <p:sldId xmlns:r="http://schemas.openxmlformats.org/officeDocument/2006/relationships" id="276" r:id="Re68d00124a364682"/>
    <p:sldId xmlns:r="http://schemas.openxmlformats.org/officeDocument/2006/relationships" id="277" r:id="Re5c45345924c4084"/>
    <p:sldId xmlns:r="http://schemas.openxmlformats.org/officeDocument/2006/relationships" id="278" r:id="Rc81adcc0517245d3"/>
    <p:sldId xmlns:r="http://schemas.openxmlformats.org/officeDocument/2006/relationships" id="279" r:id="R37156a6475c14910"/>
    <p:sldId xmlns:r="http://schemas.openxmlformats.org/officeDocument/2006/relationships" id="280" r:id="R8bf03193d0a94f58"/>
    <p:sldId xmlns:r="http://schemas.openxmlformats.org/officeDocument/2006/relationships" id="281" r:id="R2aba6d918f1541d1"/>
    <p:sldId xmlns:r="http://schemas.openxmlformats.org/officeDocument/2006/relationships" id="282" r:id="R0d054b8bc3bc44bb"/>
    <p:sldId xmlns:r="http://schemas.openxmlformats.org/officeDocument/2006/relationships" id="283" r:id="Red22ac1b69704f5b"/>
    <p:sldId xmlns:r="http://schemas.openxmlformats.org/officeDocument/2006/relationships" id="284" r:id="Re73a3708d5c24efe"/>
    <p:sldId xmlns:r="http://schemas.openxmlformats.org/officeDocument/2006/relationships" id="285" r:id="R04379f8440d7461e"/>
    <p:sldId xmlns:r="http://schemas.openxmlformats.org/officeDocument/2006/relationships" id="286" r:id="R602aa2ace5a84a46"/>
    <p:sldId xmlns:r="http://schemas.openxmlformats.org/officeDocument/2006/relationships" id="287" r:id="R174d1e68213e4c64"/>
    <p:sldId xmlns:r="http://schemas.openxmlformats.org/officeDocument/2006/relationships" id="288" r:id="R126ab72ab1014ac2"/>
    <p:sldId xmlns:r="http://schemas.openxmlformats.org/officeDocument/2006/relationships" id="289" r:id="R6e9b72b125ec47ec"/>
    <p:sldId xmlns:r="http://schemas.openxmlformats.org/officeDocument/2006/relationships" id="290" r:id="Rf681886706a842b6"/>
    <p:sldId xmlns:r="http://schemas.openxmlformats.org/officeDocument/2006/relationships" id="291" r:id="R51696c3b07a649cb"/>
    <p:sldId xmlns:r="http://schemas.openxmlformats.org/officeDocument/2006/relationships" id="292" r:id="R138e56e6105f41a8"/>
    <p:sldId xmlns:r="http://schemas.openxmlformats.org/officeDocument/2006/relationships" id="293" r:id="Rf8bdf1cb552e47e1"/>
    <p:sldId xmlns:r="http://schemas.openxmlformats.org/officeDocument/2006/relationships" id="294" r:id="R8d17d19afc3a41d4"/>
    <p:sldId xmlns:r="http://schemas.openxmlformats.org/officeDocument/2006/relationships" id="295" r:id="R218fc1c99795486d"/>
    <p:sldId xmlns:r="http://schemas.openxmlformats.org/officeDocument/2006/relationships" id="296" r:id="Rdc55ee72ddf846c3"/>
    <p:sldId xmlns:r="http://schemas.openxmlformats.org/officeDocument/2006/relationships" id="297" r:id="Rddc12b38d1fc4e84"/>
    <p:sldId xmlns:r="http://schemas.openxmlformats.org/officeDocument/2006/relationships" id="298" r:id="R9d320f377b7c4d75"/>
    <p:sldId xmlns:r="http://schemas.openxmlformats.org/officeDocument/2006/relationships" id="299" r:id="R8186c8e1d6f0421e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de82d64111d4117" /><Relationship Type="http://schemas.openxmlformats.org/officeDocument/2006/relationships/slideMaster" Target="/ppt/slideMasters/slideMaster1.xml" Id="Rbb31b2f400ad4174" /><Relationship Type="http://schemas.openxmlformats.org/officeDocument/2006/relationships/notesMaster" Target="/ppt/notesMasters/notesMaster1.xml" Id="Rdcf03a5412254341" /><Relationship Type="http://schemas.openxmlformats.org/officeDocument/2006/relationships/presProps" Target="/ppt/presProps.xml" Id="Rf5997987de554c57" /><Relationship Type="http://schemas.openxmlformats.org/officeDocument/2006/relationships/tableStyles" Target="/ppt/tableStyles.xml" Id="R265e17c2c688407b" /><Relationship Type="http://schemas.openxmlformats.org/officeDocument/2006/relationships/slide" Target="/ppt/slides/slide1.xml" Id="R3c0f39f6b4724fb1" /><Relationship Type="http://schemas.openxmlformats.org/officeDocument/2006/relationships/slide" Target="/ppt/slides/slide2.xml" Id="Rf2c30ed76f5a40cc" /><Relationship Type="http://schemas.openxmlformats.org/officeDocument/2006/relationships/slide" Target="/ppt/slides/slide3.xml" Id="Rf88a50c6db7e49a3" /><Relationship Type="http://schemas.openxmlformats.org/officeDocument/2006/relationships/slide" Target="/ppt/slides/slide4.xml" Id="R0a5b5823defd4cb9" /><Relationship Type="http://schemas.openxmlformats.org/officeDocument/2006/relationships/slide" Target="/ppt/slides/slide5.xml" Id="Rb98a2d6750524a90" /><Relationship Type="http://schemas.openxmlformats.org/officeDocument/2006/relationships/slide" Target="/ppt/slides/slide6.xml" Id="R17d419631ff24867" /><Relationship Type="http://schemas.openxmlformats.org/officeDocument/2006/relationships/slide" Target="/ppt/slides/slide7.xml" Id="R7f66f9d414b54b29" /><Relationship Type="http://schemas.openxmlformats.org/officeDocument/2006/relationships/slide" Target="/ppt/slides/slide8.xml" Id="Rdbb53d5a858246ed" /><Relationship Type="http://schemas.openxmlformats.org/officeDocument/2006/relationships/slide" Target="/ppt/slides/slide9.xml" Id="R4de32b0ee7674ccd" /><Relationship Type="http://schemas.openxmlformats.org/officeDocument/2006/relationships/slide" Target="/ppt/slides/slide10.xml" Id="R011a6ab5ad944394" /><Relationship Type="http://schemas.openxmlformats.org/officeDocument/2006/relationships/slide" Target="/ppt/slides/slide11.xml" Id="R2e97701bc21348ad" /><Relationship Type="http://schemas.openxmlformats.org/officeDocument/2006/relationships/slide" Target="/ppt/slides/slide12.xml" Id="R7c50c4320a0641d6" /><Relationship Type="http://schemas.openxmlformats.org/officeDocument/2006/relationships/slide" Target="/ppt/slides/slide13.xml" Id="Rd3a77dc3f9864db1" /><Relationship Type="http://schemas.openxmlformats.org/officeDocument/2006/relationships/slide" Target="/ppt/slides/slide14.xml" Id="R7bcf556532a54ada" /><Relationship Type="http://schemas.openxmlformats.org/officeDocument/2006/relationships/slide" Target="/ppt/slides/slide15.xml" Id="R0d3a31939dea413a" /><Relationship Type="http://schemas.openxmlformats.org/officeDocument/2006/relationships/slide" Target="/ppt/slides/slide16.xml" Id="R31ed1e9ef31a48a3" /><Relationship Type="http://schemas.openxmlformats.org/officeDocument/2006/relationships/slide" Target="/ppt/slides/slide17.xml" Id="R28fe7ce50f234ffb" /><Relationship Type="http://schemas.openxmlformats.org/officeDocument/2006/relationships/slide" Target="/ppt/slides/slide18.xml" Id="R22476027fb904b90" /><Relationship Type="http://schemas.openxmlformats.org/officeDocument/2006/relationships/slide" Target="/ppt/slides/slide19.xml" Id="Re6578dda408248ea" /><Relationship Type="http://schemas.openxmlformats.org/officeDocument/2006/relationships/slide" Target="/ppt/slides/slide20.xml" Id="Rb42c4a4a039b45be" /><Relationship Type="http://schemas.openxmlformats.org/officeDocument/2006/relationships/slide" Target="/ppt/slides/slide21.xml" Id="Re68d00124a364682" /><Relationship Type="http://schemas.openxmlformats.org/officeDocument/2006/relationships/slide" Target="/ppt/slides/slide22.xml" Id="Re5c45345924c4084" /><Relationship Type="http://schemas.openxmlformats.org/officeDocument/2006/relationships/slide" Target="/ppt/slides/slide23.xml" Id="Rc81adcc0517245d3" /><Relationship Type="http://schemas.openxmlformats.org/officeDocument/2006/relationships/slide" Target="/ppt/slides/slide24.xml" Id="R37156a6475c14910" /><Relationship Type="http://schemas.openxmlformats.org/officeDocument/2006/relationships/slide" Target="/ppt/slides/slide25.xml" Id="R8bf03193d0a94f58" /><Relationship Type="http://schemas.openxmlformats.org/officeDocument/2006/relationships/slide" Target="/ppt/slides/slide26.xml" Id="R2aba6d918f1541d1" /><Relationship Type="http://schemas.openxmlformats.org/officeDocument/2006/relationships/slide" Target="/ppt/slides/slide27.xml" Id="R0d054b8bc3bc44bb" /><Relationship Type="http://schemas.openxmlformats.org/officeDocument/2006/relationships/slide" Target="/ppt/slides/slide28.xml" Id="Red22ac1b69704f5b" /><Relationship Type="http://schemas.openxmlformats.org/officeDocument/2006/relationships/slide" Target="/ppt/slides/slide29.xml" Id="Re73a3708d5c24efe" /><Relationship Type="http://schemas.openxmlformats.org/officeDocument/2006/relationships/slide" Target="/ppt/slides/slide30.xml" Id="R04379f8440d7461e" /><Relationship Type="http://schemas.openxmlformats.org/officeDocument/2006/relationships/slide" Target="/ppt/slides/slide31.xml" Id="R602aa2ace5a84a46" /><Relationship Type="http://schemas.openxmlformats.org/officeDocument/2006/relationships/slide" Target="/ppt/slides/slide32.xml" Id="R174d1e68213e4c64" /><Relationship Type="http://schemas.openxmlformats.org/officeDocument/2006/relationships/slide" Target="/ppt/slides/slide33.xml" Id="R126ab72ab1014ac2" /><Relationship Type="http://schemas.openxmlformats.org/officeDocument/2006/relationships/slide" Target="/ppt/slides/slide34.xml" Id="R6e9b72b125ec47ec" /><Relationship Type="http://schemas.openxmlformats.org/officeDocument/2006/relationships/slide" Target="/ppt/slides/slide35.xml" Id="Rf681886706a842b6" /><Relationship Type="http://schemas.openxmlformats.org/officeDocument/2006/relationships/slide" Target="/ppt/slides/slide36.xml" Id="R51696c3b07a649cb" /><Relationship Type="http://schemas.openxmlformats.org/officeDocument/2006/relationships/slide" Target="/ppt/slides/slide37.xml" Id="R138e56e6105f41a8" /><Relationship Type="http://schemas.openxmlformats.org/officeDocument/2006/relationships/slide" Target="/ppt/slides/slide38.xml" Id="Rf8bdf1cb552e47e1" /><Relationship Type="http://schemas.openxmlformats.org/officeDocument/2006/relationships/slide" Target="/ppt/slides/slide39.xml" Id="R8d17d19afc3a41d4" /><Relationship Type="http://schemas.openxmlformats.org/officeDocument/2006/relationships/slide" Target="/ppt/slides/slide40.xml" Id="R218fc1c99795486d" /><Relationship Type="http://schemas.openxmlformats.org/officeDocument/2006/relationships/slide" Target="/ppt/slides/slide41.xml" Id="Rdc55ee72ddf846c3" /><Relationship Type="http://schemas.openxmlformats.org/officeDocument/2006/relationships/slide" Target="/ppt/slides/slide42.xml" Id="Rddc12b38d1fc4e84" /><Relationship Type="http://schemas.openxmlformats.org/officeDocument/2006/relationships/slide" Target="/ppt/slides/slide43.xml" Id="R9d320f377b7c4d75" /><Relationship Type="http://schemas.openxmlformats.org/officeDocument/2006/relationships/slide" Target="/ppt/slides/slide44.xml" Id="R8186c8e1d6f0421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3bdfb05ae834ba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a5e9bbe2d164f6c" /><Relationship Type="http://schemas.openxmlformats.org/officeDocument/2006/relationships/notesMaster" Target="/ppt/notesMasters/notesMaster1.xml" Id="R4e92ede2a2874fb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d1a4f0a0d4e4488" /><Relationship Type="http://schemas.openxmlformats.org/officeDocument/2006/relationships/notesMaster" Target="/ppt/notesMasters/notesMaster1.xml" Id="R0ba3b086f61c4aa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7a63405b7c24d08" /><Relationship Type="http://schemas.openxmlformats.org/officeDocument/2006/relationships/notesMaster" Target="/ppt/notesMasters/notesMaster1.xml" Id="R550f96a4337440f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5c7f13da9024979" /><Relationship Type="http://schemas.openxmlformats.org/officeDocument/2006/relationships/notesMaster" Target="/ppt/notesMasters/notesMaster1.xml" Id="R1bd471d0d9a144c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ba247717a874637" /><Relationship Type="http://schemas.openxmlformats.org/officeDocument/2006/relationships/notesMaster" Target="/ppt/notesMasters/notesMaster1.xml" Id="R3da1012ae9d042f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71bf80ab37241a9" /><Relationship Type="http://schemas.openxmlformats.org/officeDocument/2006/relationships/notesMaster" Target="/ppt/notesMasters/notesMaster1.xml" Id="Rcbf00fc16cfa4f8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8fe520d9c75478e" /><Relationship Type="http://schemas.openxmlformats.org/officeDocument/2006/relationships/notesMaster" Target="/ppt/notesMasters/notesMaster1.xml" Id="R1e762898465f4fc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ed069096f6048ca" /><Relationship Type="http://schemas.openxmlformats.org/officeDocument/2006/relationships/notesMaster" Target="/ppt/notesMasters/notesMaster1.xml" Id="Re07fdd509c3348e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3a107f5fc9948cc" /><Relationship Type="http://schemas.openxmlformats.org/officeDocument/2006/relationships/notesMaster" Target="/ppt/notesMasters/notesMaster1.xml" Id="R1e87ccff091f4ab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52966d9e72240db" /><Relationship Type="http://schemas.openxmlformats.org/officeDocument/2006/relationships/notesMaster" Target="/ppt/notesMasters/notesMaster1.xml" Id="Rd3bf6840de2c452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56994f76e004119" /><Relationship Type="http://schemas.openxmlformats.org/officeDocument/2006/relationships/notesMaster" Target="/ppt/notesMasters/notesMaster1.xml" Id="R3fa96316a94b45f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075bbe1d3014874" /><Relationship Type="http://schemas.openxmlformats.org/officeDocument/2006/relationships/notesMaster" Target="/ppt/notesMasters/notesMaster1.xml" Id="R3b719cabd38843b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0617083fd6643ff" /><Relationship Type="http://schemas.openxmlformats.org/officeDocument/2006/relationships/notesMaster" Target="/ppt/notesMasters/notesMaster1.xml" Id="Ree0506a8cdec4a4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613cdf8505249f9" /><Relationship Type="http://schemas.openxmlformats.org/officeDocument/2006/relationships/notesMaster" Target="/ppt/notesMasters/notesMaster1.xml" Id="R368a3880666b4fd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3fb7c8448754dc5" /><Relationship Type="http://schemas.openxmlformats.org/officeDocument/2006/relationships/notesMaster" Target="/ppt/notesMasters/notesMaster1.xml" Id="R763e769d505d48e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a1681286e834d77" /><Relationship Type="http://schemas.openxmlformats.org/officeDocument/2006/relationships/notesMaster" Target="/ppt/notesMasters/notesMaster1.xml" Id="R18f95c2481de4b5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838f3d0ffec488c" /><Relationship Type="http://schemas.openxmlformats.org/officeDocument/2006/relationships/notesMaster" Target="/ppt/notesMasters/notesMaster1.xml" Id="R625cd0d42e8b499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24955e728044c3f" /><Relationship Type="http://schemas.openxmlformats.org/officeDocument/2006/relationships/notesMaster" Target="/ppt/notesMasters/notesMaster1.xml" Id="R507c6953d54943a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2a71c72a4884958" /><Relationship Type="http://schemas.openxmlformats.org/officeDocument/2006/relationships/notesMaster" Target="/ppt/notesMasters/notesMaster1.xml" Id="R6b02a9a7b4884e8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76ef55ecc6743a6" /><Relationship Type="http://schemas.openxmlformats.org/officeDocument/2006/relationships/notesMaster" Target="/ppt/notesMasters/notesMaster1.xml" Id="R164fc413069c410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ce4df34591f4614" /><Relationship Type="http://schemas.openxmlformats.org/officeDocument/2006/relationships/notesMaster" Target="/ppt/notesMasters/notesMaster1.xml" Id="R8bdb21a4ac3742f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b6531e2ed1140b2" /><Relationship Type="http://schemas.openxmlformats.org/officeDocument/2006/relationships/notesMaster" Target="/ppt/notesMasters/notesMaster1.xml" Id="R949481a6fe14427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777af18fc8d449e" /><Relationship Type="http://schemas.openxmlformats.org/officeDocument/2006/relationships/notesMaster" Target="/ppt/notesMasters/notesMaster1.xml" Id="R9680ccd6e88b41b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b314fa1924a4a0c" /><Relationship Type="http://schemas.openxmlformats.org/officeDocument/2006/relationships/notesMaster" Target="/ppt/notesMasters/notesMaster1.xml" Id="Rd2e3ba3e124e44e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6d506d2b9614029" /><Relationship Type="http://schemas.openxmlformats.org/officeDocument/2006/relationships/notesMaster" Target="/ppt/notesMasters/notesMaster1.xml" Id="R27aa14c2802144e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585f71f4a1d4e5e" /><Relationship Type="http://schemas.openxmlformats.org/officeDocument/2006/relationships/notesMaster" Target="/ppt/notesMasters/notesMaster1.xml" Id="R445662097daa4187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04e22b729ff4d6b" /><Relationship Type="http://schemas.openxmlformats.org/officeDocument/2006/relationships/notesMaster" Target="/ppt/notesMasters/notesMaster1.xml" Id="R47145aa4b9b74365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c2cc750bfea476f" /><Relationship Type="http://schemas.openxmlformats.org/officeDocument/2006/relationships/notesMaster" Target="/ppt/notesMasters/notesMaster1.xml" Id="Rb90abf6ab0f348d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3e614876f5cb4390" /><Relationship Type="http://schemas.openxmlformats.org/officeDocument/2006/relationships/notesMaster" Target="/ppt/notesMasters/notesMaster1.xml" Id="Rd6f6d9d552fb462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935fccd5e841458f" /><Relationship Type="http://schemas.openxmlformats.org/officeDocument/2006/relationships/notesMaster" Target="/ppt/notesMasters/notesMaster1.xml" Id="R80413ac46a6a4b4a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436a0f33d96b4c96" /><Relationship Type="http://schemas.openxmlformats.org/officeDocument/2006/relationships/notesMaster" Target="/ppt/notesMasters/notesMaster1.xml" Id="R90f98f33b23944c9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eba8321354fb4f8f" /><Relationship Type="http://schemas.openxmlformats.org/officeDocument/2006/relationships/notesMaster" Target="/ppt/notesMasters/notesMaster1.xml" Id="R14454f6c05f54214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61cc0e5c073940c4" /><Relationship Type="http://schemas.openxmlformats.org/officeDocument/2006/relationships/notesMaster" Target="/ppt/notesMasters/notesMaster1.xml" Id="R0a4f8f76b87e41c5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c425c2c2f65f4df6" /><Relationship Type="http://schemas.openxmlformats.org/officeDocument/2006/relationships/notesMaster" Target="/ppt/notesMasters/notesMaster1.xml" Id="R6a32dab9bc364971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8640d577b3e84597" /><Relationship Type="http://schemas.openxmlformats.org/officeDocument/2006/relationships/notesMaster" Target="/ppt/notesMasters/notesMaster1.xml" Id="Red512ad031744656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9e6a097a9a134843" /><Relationship Type="http://schemas.openxmlformats.org/officeDocument/2006/relationships/notesMaster" Target="/ppt/notesMasters/notesMaster1.xml" Id="R14b6db2599b74bf1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1d2f842f978f462b" /><Relationship Type="http://schemas.openxmlformats.org/officeDocument/2006/relationships/notesMaster" Target="/ppt/notesMasters/notesMaster1.xml" Id="R94dda5ac36974c60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aa8faba59f58459f" /><Relationship Type="http://schemas.openxmlformats.org/officeDocument/2006/relationships/notesMaster" Target="/ppt/notesMasters/notesMaster1.xml" Id="R7165f9abfc6244cc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1e7eff2b6b844c0d" /><Relationship Type="http://schemas.openxmlformats.org/officeDocument/2006/relationships/notesMaster" Target="/ppt/notesMasters/notesMaster1.xml" Id="R84776b50ef9f4b44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4a6993f974f9480b" /><Relationship Type="http://schemas.openxmlformats.org/officeDocument/2006/relationships/notesMaster" Target="/ppt/notesMasters/notesMaster1.xml" Id="Re07b177f0b8349c2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4296eb8faeaf4989" /><Relationship Type="http://schemas.openxmlformats.org/officeDocument/2006/relationships/notesMaster" Target="/ppt/notesMasters/notesMaster1.xml" Id="R36e2882740d64570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12bbcef370d74423" /><Relationship Type="http://schemas.openxmlformats.org/officeDocument/2006/relationships/notesMaster" Target="/ppt/notesMasters/notesMaster1.xml" Id="R290cf780e8024f82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652ae33530b748a4" /><Relationship Type="http://schemas.openxmlformats.org/officeDocument/2006/relationships/notesMaster" Target="/ppt/notesMasters/notesMaster1.xml" Id="Rbd82d0bab5554253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c99dfb7d29ad49a4" /><Relationship Type="http://schemas.openxmlformats.org/officeDocument/2006/relationships/notesMaster" Target="/ppt/notesMasters/notesMaster1.xml" Id="Rd266adf5ae654d4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d84d1ed2d824c2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5e4eff181cd4185" /><Relationship Type="http://schemas.openxmlformats.org/officeDocument/2006/relationships/slideLayout" Target="/ppt/slideLayouts/slideLayout1.xml" Id="Rbe7522e33a66468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e7522e33a66468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15dd895fcc4b9b" /><Relationship Type="http://schemas.openxmlformats.org/officeDocument/2006/relationships/image" Target="/ppt/media/image.png" Id="Ra19e7e47c3dd465e" /><Relationship Type="http://schemas.openxmlformats.org/officeDocument/2006/relationships/notesSlide" Target="/ppt/notesSlides/notesSlide1.xml" Id="Red2eb9a373be46f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cbcb69ee7a4ca3" /><Relationship Type="http://schemas.openxmlformats.org/officeDocument/2006/relationships/image" Target="/ppt/media/image2.png" Id="Rf606b4c6b2d7489f" /><Relationship Type="http://schemas.openxmlformats.org/officeDocument/2006/relationships/notesSlide" Target="/ppt/notesSlides/notesSlide2.xml" Id="Ra3656a10d32243b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fc335526404067" /><Relationship Type="http://schemas.openxmlformats.org/officeDocument/2006/relationships/image" Target="/ppt/media/image3.png" Id="R2f9b523898134d57" /><Relationship Type="http://schemas.openxmlformats.org/officeDocument/2006/relationships/notesSlide" Target="/ppt/notesSlides/notesSlide3.xml" Id="R1c6c1803304143d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44be3e8c9f4b76" /><Relationship Type="http://schemas.openxmlformats.org/officeDocument/2006/relationships/image" Target="/ppt/media/image4.png" Id="R90b7fdea48eb4e25" /><Relationship Type="http://schemas.openxmlformats.org/officeDocument/2006/relationships/notesSlide" Target="/ppt/notesSlides/notesSlide4.xml" Id="R07a0d2ca9e8e463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e5022ecf87484e" /><Relationship Type="http://schemas.openxmlformats.org/officeDocument/2006/relationships/image" Target="/ppt/media/image5.png" Id="R604b3594db66429a" /><Relationship Type="http://schemas.openxmlformats.org/officeDocument/2006/relationships/notesSlide" Target="/ppt/notesSlides/notesSlide5.xml" Id="R865de2e52fc340d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4264a16ae44753" /><Relationship Type="http://schemas.openxmlformats.org/officeDocument/2006/relationships/image" Target="/ppt/media/image6.png" Id="Ra593ca39821247c0" /><Relationship Type="http://schemas.openxmlformats.org/officeDocument/2006/relationships/notesSlide" Target="/ppt/notesSlides/notesSlide6.xml" Id="Rb17d5e6b92ae47f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d98220d8c549b6" /><Relationship Type="http://schemas.openxmlformats.org/officeDocument/2006/relationships/image" Target="/ppt/media/image7.png" Id="R1c3856127e32450f" /><Relationship Type="http://schemas.openxmlformats.org/officeDocument/2006/relationships/notesSlide" Target="/ppt/notesSlides/notesSlide7.xml" Id="Rd294d9dcd1b24f5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0931a9b6ff4c96" /><Relationship Type="http://schemas.openxmlformats.org/officeDocument/2006/relationships/image" Target="/ppt/media/image8.png" Id="R705acf19010d43c3" /><Relationship Type="http://schemas.openxmlformats.org/officeDocument/2006/relationships/notesSlide" Target="/ppt/notesSlides/notesSlide8.xml" Id="Rd0978273ecea43a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e8d56a21004d5c" /><Relationship Type="http://schemas.openxmlformats.org/officeDocument/2006/relationships/image" Target="/ppt/media/image9.png" Id="R7d8e647e822e4a0b" /><Relationship Type="http://schemas.openxmlformats.org/officeDocument/2006/relationships/notesSlide" Target="/ppt/notesSlides/notesSlide9.xml" Id="R5f205b3e4aa3455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d810412fc7462c" /><Relationship Type="http://schemas.openxmlformats.org/officeDocument/2006/relationships/image" Target="/ppt/media/image10.png" Id="R0d2a8c1dec2e4e38" /><Relationship Type="http://schemas.openxmlformats.org/officeDocument/2006/relationships/notesSlide" Target="/ppt/notesSlides/notesSlide10.xml" Id="R52a3095aebec43f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f788c4f18b4074" /><Relationship Type="http://schemas.openxmlformats.org/officeDocument/2006/relationships/image" Target="/ppt/media/image11.png" Id="Rb726f29b5545445a" /><Relationship Type="http://schemas.openxmlformats.org/officeDocument/2006/relationships/notesSlide" Target="/ppt/notesSlides/notesSlide11.xml" Id="Rff5ac3e8771744c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8c6741e29c4ddc" /><Relationship Type="http://schemas.openxmlformats.org/officeDocument/2006/relationships/image" Target="/ppt/media/image12.png" Id="R4d2de279524844a3" /><Relationship Type="http://schemas.openxmlformats.org/officeDocument/2006/relationships/notesSlide" Target="/ppt/notesSlides/notesSlide12.xml" Id="R70d3bad144174a8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65fcb299734856" /><Relationship Type="http://schemas.openxmlformats.org/officeDocument/2006/relationships/image" Target="/ppt/media/image13.png" Id="R416f0ffd256540dc" /><Relationship Type="http://schemas.openxmlformats.org/officeDocument/2006/relationships/notesSlide" Target="/ppt/notesSlides/notesSlide13.xml" Id="R6bd77fe8901a456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d10ffed6ab41de" /><Relationship Type="http://schemas.openxmlformats.org/officeDocument/2006/relationships/image" Target="/ppt/media/image14.png" Id="Rf9501f04ddd042d0" /><Relationship Type="http://schemas.openxmlformats.org/officeDocument/2006/relationships/notesSlide" Target="/ppt/notesSlides/notesSlide14.xml" Id="R1ea1aebcda094ab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f0543453614d13" /><Relationship Type="http://schemas.openxmlformats.org/officeDocument/2006/relationships/image" Target="/ppt/media/image15.png" Id="R688382326d3246fd" /><Relationship Type="http://schemas.openxmlformats.org/officeDocument/2006/relationships/notesSlide" Target="/ppt/notesSlides/notesSlide15.xml" Id="R3e08586d88f245e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2b96356020450a" /><Relationship Type="http://schemas.openxmlformats.org/officeDocument/2006/relationships/image" Target="/ppt/media/image16.png" Id="Rffe6c9f16d8b4bbf" /><Relationship Type="http://schemas.openxmlformats.org/officeDocument/2006/relationships/notesSlide" Target="/ppt/notesSlides/notesSlide16.xml" Id="Rbbdc838a583945d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d2bcb52e254441" /><Relationship Type="http://schemas.openxmlformats.org/officeDocument/2006/relationships/image" Target="/ppt/media/image17.png" Id="R5fa5bed0c3d541e8" /><Relationship Type="http://schemas.openxmlformats.org/officeDocument/2006/relationships/notesSlide" Target="/ppt/notesSlides/notesSlide17.xml" Id="Rc8b8ccdaede3428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511c4336774dff" /><Relationship Type="http://schemas.openxmlformats.org/officeDocument/2006/relationships/image" Target="/ppt/media/image18.png" Id="R68bc52b628b74fcf" /><Relationship Type="http://schemas.openxmlformats.org/officeDocument/2006/relationships/notesSlide" Target="/ppt/notesSlides/notesSlide18.xml" Id="Rf8045fd01e0c496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9c172d20334873" /><Relationship Type="http://schemas.openxmlformats.org/officeDocument/2006/relationships/image" Target="/ppt/media/image19.png" Id="Rf014352907f8455e" /><Relationship Type="http://schemas.openxmlformats.org/officeDocument/2006/relationships/notesSlide" Target="/ppt/notesSlides/notesSlide19.xml" Id="R4c5eda360314496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0c94ea730e4201" /><Relationship Type="http://schemas.openxmlformats.org/officeDocument/2006/relationships/image" Target="/ppt/media/image20.png" Id="Rd7262e0f6c034f19" /><Relationship Type="http://schemas.openxmlformats.org/officeDocument/2006/relationships/notesSlide" Target="/ppt/notesSlides/notesSlide20.xml" Id="R7642029adad2465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4cf075eb4648cb" /><Relationship Type="http://schemas.openxmlformats.org/officeDocument/2006/relationships/image" Target="/ppt/media/image21.png" Id="R0511e44e34e04730" /><Relationship Type="http://schemas.openxmlformats.org/officeDocument/2006/relationships/notesSlide" Target="/ppt/notesSlides/notesSlide21.xml" Id="Rcf08662be3ed475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f023bc48c84b40" /><Relationship Type="http://schemas.openxmlformats.org/officeDocument/2006/relationships/image" Target="/ppt/media/image22.png" Id="R1cc9c72facc04970" /><Relationship Type="http://schemas.openxmlformats.org/officeDocument/2006/relationships/notesSlide" Target="/ppt/notesSlides/notesSlide22.xml" Id="Rd1449cf32ebb488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c57154d19a42f0" /><Relationship Type="http://schemas.openxmlformats.org/officeDocument/2006/relationships/image" Target="/ppt/media/image23.png" Id="Rf782e4756ba94b02" /><Relationship Type="http://schemas.openxmlformats.org/officeDocument/2006/relationships/notesSlide" Target="/ppt/notesSlides/notesSlide23.xml" Id="R12cb0847408a433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21ca7593e84916" /><Relationship Type="http://schemas.openxmlformats.org/officeDocument/2006/relationships/image" Target="/ppt/media/image24.png" Id="R8a798336f8b44626" /><Relationship Type="http://schemas.openxmlformats.org/officeDocument/2006/relationships/notesSlide" Target="/ppt/notesSlides/notesSlide24.xml" Id="Rf8ed0ebb753a4d4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79390779cc41bc" /><Relationship Type="http://schemas.openxmlformats.org/officeDocument/2006/relationships/image" Target="/ppt/media/image25.png" Id="R8ff0bf0dd7e148bc" /><Relationship Type="http://schemas.openxmlformats.org/officeDocument/2006/relationships/notesSlide" Target="/ppt/notesSlides/notesSlide25.xml" Id="R824424346a3a46a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1c7c4ae2af4c81" /><Relationship Type="http://schemas.openxmlformats.org/officeDocument/2006/relationships/image" Target="/ppt/media/image26.png" Id="Ra402115678754555" /><Relationship Type="http://schemas.openxmlformats.org/officeDocument/2006/relationships/notesSlide" Target="/ppt/notesSlides/notesSlide26.xml" Id="Rf18b39e72e6f4a7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f841e175b346a9" /><Relationship Type="http://schemas.openxmlformats.org/officeDocument/2006/relationships/image" Target="/ppt/media/image27.png" Id="Rea07aeb3155a42a7" /><Relationship Type="http://schemas.openxmlformats.org/officeDocument/2006/relationships/notesSlide" Target="/ppt/notesSlides/notesSlide27.xml" Id="R48e7303f78504c0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1daf8ed16d4605" /><Relationship Type="http://schemas.openxmlformats.org/officeDocument/2006/relationships/image" Target="/ppt/media/image28.png" Id="Rba432e86e5144be7" /><Relationship Type="http://schemas.openxmlformats.org/officeDocument/2006/relationships/notesSlide" Target="/ppt/notesSlides/notesSlide28.xml" Id="Rb19dc9c794a7474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57eafafb714c55" /><Relationship Type="http://schemas.openxmlformats.org/officeDocument/2006/relationships/image" Target="/ppt/media/image29.png" Id="Ra33ad2b9e4814cc1" /><Relationship Type="http://schemas.openxmlformats.org/officeDocument/2006/relationships/notesSlide" Target="/ppt/notesSlides/notesSlide29.xml" Id="Rff53aea795b24c6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0314142d6b4af0" /><Relationship Type="http://schemas.openxmlformats.org/officeDocument/2006/relationships/image" Target="/ppt/media/image30.png" Id="Red1d568dc6fd4153" /><Relationship Type="http://schemas.openxmlformats.org/officeDocument/2006/relationships/notesSlide" Target="/ppt/notesSlides/notesSlide30.xml" Id="R74d0921096b84730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d0095eb4904c04" /><Relationship Type="http://schemas.openxmlformats.org/officeDocument/2006/relationships/image" Target="/ppt/media/image31.png" Id="R4f6f2998aa6d44f3" /><Relationship Type="http://schemas.openxmlformats.org/officeDocument/2006/relationships/notesSlide" Target="/ppt/notesSlides/notesSlide31.xml" Id="R05b673bee5964182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2620fdf6944610" /><Relationship Type="http://schemas.openxmlformats.org/officeDocument/2006/relationships/image" Target="/ppt/media/image32.png" Id="R5e69ad698eae473b" /><Relationship Type="http://schemas.openxmlformats.org/officeDocument/2006/relationships/notesSlide" Target="/ppt/notesSlides/notesSlide32.xml" Id="R62bfe6c2044c4d99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13aff1af60458d" /><Relationship Type="http://schemas.openxmlformats.org/officeDocument/2006/relationships/image" Target="/ppt/media/image33.png" Id="R830c87f3e37643ab" /><Relationship Type="http://schemas.openxmlformats.org/officeDocument/2006/relationships/notesSlide" Target="/ppt/notesSlides/notesSlide33.xml" Id="R52f6fff50db54931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2b5b6d5a444e36" /><Relationship Type="http://schemas.openxmlformats.org/officeDocument/2006/relationships/image" Target="/ppt/media/image34.png" Id="R5a12273d7dc6467d" /><Relationship Type="http://schemas.openxmlformats.org/officeDocument/2006/relationships/notesSlide" Target="/ppt/notesSlides/notesSlide34.xml" Id="Rb79949379b244d2b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5a64e025c445f5" /><Relationship Type="http://schemas.openxmlformats.org/officeDocument/2006/relationships/image" Target="/ppt/media/image35.png" Id="Ra4a294a01c50448f" /><Relationship Type="http://schemas.openxmlformats.org/officeDocument/2006/relationships/notesSlide" Target="/ppt/notesSlides/notesSlide35.xml" Id="R267dd4782487498d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7b11f9933545cd" /><Relationship Type="http://schemas.openxmlformats.org/officeDocument/2006/relationships/image" Target="/ppt/media/image36.png" Id="R33b79c45b8164297" /><Relationship Type="http://schemas.openxmlformats.org/officeDocument/2006/relationships/notesSlide" Target="/ppt/notesSlides/notesSlide36.xml" Id="R02c082ee34a2465f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f1a058b0c74bf9" /><Relationship Type="http://schemas.openxmlformats.org/officeDocument/2006/relationships/image" Target="/ppt/media/image37.png" Id="R315f60cff5bf4160" /><Relationship Type="http://schemas.openxmlformats.org/officeDocument/2006/relationships/notesSlide" Target="/ppt/notesSlides/notesSlide37.xml" Id="R27f4a65e0e4a4c40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9261a1ffe0463e" /><Relationship Type="http://schemas.openxmlformats.org/officeDocument/2006/relationships/image" Target="/ppt/media/image38.png" Id="R5c609ce3d6f348ab" /><Relationship Type="http://schemas.openxmlformats.org/officeDocument/2006/relationships/notesSlide" Target="/ppt/notesSlides/notesSlide38.xml" Id="R79f93d033b1445c8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28dfa7e19346e4" /><Relationship Type="http://schemas.openxmlformats.org/officeDocument/2006/relationships/image" Target="/ppt/media/image39.png" Id="Rad06ba6e710543b4" /><Relationship Type="http://schemas.openxmlformats.org/officeDocument/2006/relationships/notesSlide" Target="/ppt/notesSlides/notesSlide39.xml" Id="R7b6621e940c64d7c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eac8dcf42946ac" /><Relationship Type="http://schemas.openxmlformats.org/officeDocument/2006/relationships/image" Target="/ppt/media/image40.png" Id="R810db4d8bee0488f" /><Relationship Type="http://schemas.openxmlformats.org/officeDocument/2006/relationships/notesSlide" Target="/ppt/notesSlides/notesSlide40.xml" Id="R5fd8e18cdcb34987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02aa5ef23d491f" /><Relationship Type="http://schemas.openxmlformats.org/officeDocument/2006/relationships/image" Target="/ppt/media/image41.png" Id="R84ce7e3e8e014686" /><Relationship Type="http://schemas.openxmlformats.org/officeDocument/2006/relationships/notesSlide" Target="/ppt/notesSlides/notesSlide41.xml" Id="R12e63eff273643a4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da805256da46b1" /><Relationship Type="http://schemas.openxmlformats.org/officeDocument/2006/relationships/image" Target="/ppt/media/image42.png" Id="R34c3aaaf798a42fc" /><Relationship Type="http://schemas.openxmlformats.org/officeDocument/2006/relationships/notesSlide" Target="/ppt/notesSlides/notesSlide42.xml" Id="R7b0017f8809f41ac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dcba5c232e4c2f" /><Relationship Type="http://schemas.openxmlformats.org/officeDocument/2006/relationships/image" Target="/ppt/media/image43.png" Id="R91df69d7b6f34185" /><Relationship Type="http://schemas.openxmlformats.org/officeDocument/2006/relationships/notesSlide" Target="/ppt/notesSlides/notesSlide43.xml" Id="R25f853ce2f504ed6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5f0145408c44d9" /><Relationship Type="http://schemas.openxmlformats.org/officeDocument/2006/relationships/image" Target="/ppt/media/image44.png" Id="Ra3666258438945f9" /><Relationship Type="http://schemas.openxmlformats.org/officeDocument/2006/relationships/notesSlide" Target="/ppt/notesSlides/notesSlide44.xml" Id="R29b69109c35d44cd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9e7e47c3dd465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022314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06b4c6b2d7489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03134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9b523898134d5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84354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b7fdea48eb4e2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995166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4b3594db66429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41297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93ca39821247c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105712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3856127e32450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03432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5acf19010d43c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28636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8e647e822e4a0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069454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2a8c1dec2e4e3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970802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26f29b5545445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470161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2de279524844a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865321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6f0ffd256540d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067789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501f04ddd042d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19852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8382326d3246f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62378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e6c9f16d8b4bb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91378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a5bed0c3d541e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679699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bc52b628b74fc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603344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14352907f8455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559024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262e0f6c034f1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463272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11e44e34e0473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81585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c9c72facc0497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337082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82e4756ba94b0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992147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798336f8b4462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93307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f0bf0dd7e148b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617756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0211567875455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650777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07aeb3155a42a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006444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432e86e5144be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55102"/>
      </p:ext>
    </p:extLst>
  </p:cSld>
</p:sld>
</file>

<file path=ppt/slides/slide2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3ad2b9e4814cc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557507"/>
      </p:ext>
    </p:extLst>
  </p:cSld>
</p:sld>
</file>

<file path=ppt/slides/slide3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1d568dc6fd415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412392"/>
      </p:ext>
    </p:extLst>
  </p:cSld>
</p:sld>
</file>

<file path=ppt/slides/slide3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6f2998aa6d44f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150148"/>
      </p:ext>
    </p:extLst>
  </p:cSld>
</p:sld>
</file>

<file path=ppt/slides/slide3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69ad698eae473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3710"/>
      </p:ext>
    </p:extLst>
  </p:cSld>
</p:sld>
</file>

<file path=ppt/slides/slide3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0c87f3e37643a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802701"/>
      </p:ext>
    </p:extLst>
  </p:cSld>
</p:sld>
</file>

<file path=ppt/slides/slide3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12273d7dc6467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79960"/>
      </p:ext>
    </p:extLst>
  </p:cSld>
</p:sld>
</file>

<file path=ppt/slides/slide3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a294a01c50448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556738"/>
      </p:ext>
    </p:extLst>
  </p:cSld>
</p:sld>
</file>

<file path=ppt/slides/slide3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b79c45b816429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91770"/>
      </p:ext>
    </p:extLst>
  </p:cSld>
</p:sld>
</file>

<file path=ppt/slides/slide3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5f60cff5bf416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902667"/>
      </p:ext>
    </p:extLst>
  </p:cSld>
</p:sld>
</file>

<file path=ppt/slides/slide3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609ce3d6f348a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664637"/>
      </p:ext>
    </p:extLst>
  </p:cSld>
</p:sld>
</file>

<file path=ppt/slides/slide3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06ba6e710543b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856667"/>
      </p:ext>
    </p:extLst>
  </p:cSld>
</p:sld>
</file>

<file path=ppt/slides/slide4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0db4d8bee0488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226969"/>
      </p:ext>
    </p:extLst>
  </p:cSld>
</p:sld>
</file>

<file path=ppt/slides/slide4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ce7e3e8e01468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536934"/>
      </p:ext>
    </p:extLst>
  </p:cSld>
</p:sld>
</file>

<file path=ppt/slides/slide4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c3aaaf798a42f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373924"/>
      </p:ext>
    </p:extLst>
  </p:cSld>
</p:sld>
</file>

<file path=ppt/slides/slide4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df69d7b6f3418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510609"/>
      </p:ext>
    </p:extLst>
  </p:cSld>
</p:sld>
</file>

<file path=ppt/slides/slide4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666258438945f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77429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2026-08-19T05:09:54.8440000Z</dcterms:created>
  <dcterms:modified xsi:type="dcterms:W3CDTF">2026-08-19T05:09:54.8440000Z</dcterms:modified>
</coreProperties>
</file>